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8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6" r:id="rId24"/>
    <p:sldId id="277" r:id="rId25"/>
    <p:sldId id="280" r:id="rId26"/>
    <p:sldId id="279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F636AD-D632-45F0-A2DA-3190C15F382B}" type="datetimeFigureOut">
              <a:rPr lang="tr-TR" smtClean="0"/>
              <a:t>05.04.2013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A9FF42-F3FC-45F0-B609-84A56F29716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636AD-D632-45F0-A2DA-3190C15F382B}" type="datetimeFigureOut">
              <a:rPr lang="tr-TR" smtClean="0"/>
              <a:t>05.04.2013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9FF42-F3FC-45F0-B609-84A56F29716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636AD-D632-45F0-A2DA-3190C15F382B}" type="datetimeFigureOut">
              <a:rPr lang="tr-TR" smtClean="0"/>
              <a:t>05.04.2013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9FF42-F3FC-45F0-B609-84A56F29716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636AD-D632-45F0-A2DA-3190C15F382B}" type="datetimeFigureOut">
              <a:rPr lang="tr-TR" smtClean="0"/>
              <a:t>05.04.2013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9FF42-F3FC-45F0-B609-84A56F29716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636AD-D632-45F0-A2DA-3190C15F382B}" type="datetimeFigureOut">
              <a:rPr lang="tr-TR" smtClean="0"/>
              <a:t>05.04.2013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9FF42-F3FC-45F0-B609-84A56F29716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636AD-D632-45F0-A2DA-3190C15F382B}" type="datetimeFigureOut">
              <a:rPr lang="tr-TR" smtClean="0"/>
              <a:t>05.04.2013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9FF42-F3FC-45F0-B609-84A56F29716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636AD-D632-45F0-A2DA-3190C15F382B}" type="datetimeFigureOut">
              <a:rPr lang="tr-TR" smtClean="0"/>
              <a:t>05.04.2013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9FF42-F3FC-45F0-B609-84A56F29716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636AD-D632-45F0-A2DA-3190C15F382B}" type="datetimeFigureOut">
              <a:rPr lang="tr-TR" smtClean="0"/>
              <a:t>05.04.2013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9FF42-F3FC-45F0-B609-84A56F29716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F636AD-D632-45F0-A2DA-3190C15F382B}" type="datetimeFigureOut">
              <a:rPr lang="tr-TR" smtClean="0"/>
              <a:t>05.04.2013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9FF42-F3FC-45F0-B609-84A56F29716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EF636AD-D632-45F0-A2DA-3190C15F382B}" type="datetimeFigureOut">
              <a:rPr lang="tr-TR" smtClean="0"/>
              <a:t>05.04.2013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A9FF42-F3FC-45F0-B609-84A56F29716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F636AD-D632-45F0-A2DA-3190C15F382B}" type="datetimeFigureOut">
              <a:rPr lang="tr-TR" smtClean="0"/>
              <a:t>05.04.2013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A9FF42-F3FC-45F0-B609-84A56F29716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EF636AD-D632-45F0-A2DA-3190C15F382B}" type="datetimeFigureOut">
              <a:rPr lang="tr-TR" smtClean="0"/>
              <a:t>05.04.2013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4A9FF42-F3FC-45F0-B609-84A56F29716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35699700_6efec6c6ba_b-1.jpg                                    00601310Macintosh HD                   B74677A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8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BEŞ SEVGİ DİLİ</a:t>
            </a:r>
            <a:endParaRPr lang="tr-TR" sz="80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tr-T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ESİN TÜRKOĞLU</a:t>
            </a:r>
          </a:p>
          <a:p>
            <a:pPr algn="ctr"/>
            <a:r>
              <a:rPr lang="tr-T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Psikolojik Danışman</a:t>
            </a:r>
            <a:endParaRPr lang="tr-T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“Bu kıyafetle mükemmel görünüyorsun.”</a:t>
            </a:r>
          </a:p>
          <a:p>
            <a:r>
              <a:rPr lang="tr-TR" dirty="0" smtClean="0"/>
              <a:t>“Çöpü atman çok hoşuma gidiyor.”</a:t>
            </a:r>
          </a:p>
          <a:p>
            <a:pPr algn="just"/>
            <a:r>
              <a:rPr lang="tr-TR" dirty="0" smtClean="0"/>
              <a:t>“Buna karar verirsen başaracağından eminim. Bu, en sevdiğim özelliklerinden biri. Bir şeyi aklına koyunca mutlaka başarıyorsun.” </a:t>
            </a:r>
          </a:p>
          <a:p>
            <a:pPr algn="just"/>
            <a:r>
              <a:rPr lang="tr-TR" dirty="0" smtClean="0"/>
              <a:t>“Bu hafta sonu evi temizlememde bana yardım eder misin?”</a:t>
            </a:r>
          </a:p>
          <a:p>
            <a:pPr algn="just"/>
            <a:endParaRPr lang="tr-TR" dirty="0" smtClean="0"/>
          </a:p>
          <a:p>
            <a:pPr algn="just"/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ONAY SÖZLERİ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NİTELİKLİ BERABERLİK</a:t>
            </a:r>
            <a:endParaRPr lang="tr-TR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79512" y="908720"/>
            <a:ext cx="9637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600" dirty="0" smtClean="0">
                <a:solidFill>
                  <a:srgbClr val="FF0000"/>
                </a:solidFill>
              </a:rPr>
              <a:t>2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82961285_f5973242f0.jpg                                        00179AC9Macintosh HD                   B74677A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b="1" dirty="0" smtClean="0"/>
              <a:t>Paylaşarak</a:t>
            </a:r>
            <a:r>
              <a:rPr lang="tr-TR" dirty="0" smtClean="0"/>
              <a:t>, </a:t>
            </a:r>
            <a:r>
              <a:rPr lang="tr-TR" b="1" dirty="0" smtClean="0"/>
              <a:t>dinleyerek</a:t>
            </a:r>
            <a:r>
              <a:rPr lang="tr-TR" dirty="0" smtClean="0"/>
              <a:t> ve </a:t>
            </a:r>
            <a:r>
              <a:rPr lang="tr-TR" b="1" dirty="0" smtClean="0"/>
              <a:t>birlikte anlamlı faaliyetlere katılarak</a:t>
            </a:r>
            <a:r>
              <a:rPr lang="tr-TR" dirty="0" smtClean="0"/>
              <a:t> yaşanan nitelikli beraberlik, birbirimize gerçekten değer verdiğimizi ve birbirimizden hoşlandığımızı anlatır. </a:t>
            </a:r>
          </a:p>
          <a:p>
            <a:pPr algn="just"/>
            <a:r>
              <a:rPr lang="tr-TR" dirty="0" smtClean="0"/>
              <a:t>Birlikte TV, Sinema seyretmek değil; </a:t>
            </a:r>
            <a:r>
              <a:rPr lang="tr-TR" b="1" dirty="0" smtClean="0"/>
              <a:t>bütün dikkatin eşe verilmesi. </a:t>
            </a:r>
          </a:p>
          <a:p>
            <a:pPr algn="just"/>
            <a:r>
              <a:rPr lang="tr-TR" dirty="0" smtClean="0"/>
              <a:t>Flört eden çiftler birbirlerine bakarak konuşurlar, evli çiftler etrafı seyrederler. </a:t>
            </a:r>
          </a:p>
          <a:p>
            <a:pPr algn="just"/>
            <a:r>
              <a:rPr lang="tr-TR" dirty="0" smtClean="0"/>
              <a:t>Onay sözleri </a:t>
            </a:r>
            <a:r>
              <a:rPr lang="tr-TR" b="1" i="1" dirty="0" smtClean="0"/>
              <a:t>söylediklerimiz</a:t>
            </a:r>
            <a:r>
              <a:rPr lang="tr-TR" dirty="0" smtClean="0"/>
              <a:t>, nitelikli sohbet </a:t>
            </a:r>
            <a:r>
              <a:rPr lang="tr-TR" b="1" i="1" dirty="0" smtClean="0"/>
              <a:t>işittiklerimiz</a:t>
            </a:r>
            <a:r>
              <a:rPr lang="tr-TR" dirty="0" smtClean="0"/>
              <a:t> üzerine odaklanır.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NİTELİKLİ BERABERLİK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Eşiniz konuşurken </a:t>
            </a:r>
            <a:r>
              <a:rPr lang="tr-TR" b="1" i="1" dirty="0" smtClean="0"/>
              <a:t>göz temasını sürdürün. </a:t>
            </a:r>
          </a:p>
          <a:p>
            <a:r>
              <a:rPr lang="tr-TR" dirty="0" smtClean="0"/>
              <a:t>Eşinizi dinlerken </a:t>
            </a:r>
            <a:r>
              <a:rPr lang="tr-TR" b="1" i="1" dirty="0" smtClean="0"/>
              <a:t>başka bir şey yapmayın. </a:t>
            </a:r>
          </a:p>
          <a:p>
            <a:r>
              <a:rPr lang="tr-TR" b="1" i="1" dirty="0" smtClean="0"/>
              <a:t>Duyguları dinleyin; </a:t>
            </a:r>
            <a:r>
              <a:rPr lang="tr-TR" dirty="0" smtClean="0"/>
              <a:t>eşim ne hissediyor? </a:t>
            </a:r>
          </a:p>
          <a:p>
            <a:r>
              <a:rPr lang="tr-TR" b="1" i="1" dirty="0" smtClean="0"/>
              <a:t>Beden dili</a:t>
            </a:r>
            <a:r>
              <a:rPr lang="tr-TR" dirty="0" smtClean="0"/>
              <a:t>ni gözlemleyin. </a:t>
            </a:r>
          </a:p>
          <a:p>
            <a:r>
              <a:rPr lang="tr-TR" b="1" i="1" dirty="0" smtClean="0"/>
              <a:t>Sözünü kesmeyin.  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NİTELİKLİ BERABERLİK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ARMAĞAN ALMA</a:t>
            </a:r>
            <a:endParaRPr lang="tr-TR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79512" y="908720"/>
            <a:ext cx="9637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600" dirty="0" smtClean="0">
                <a:solidFill>
                  <a:srgbClr val="FF0000"/>
                </a:solidFill>
              </a:rPr>
              <a:t>3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026" descr="1585807245_d58b787acc_o.jpg                                    00179AC9Macintosh HD                   B74677A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232897539_1abdf7d2f8_b.jpg                                    00179AC9Macintosh HD                   B74677AA:"/>
          <p:cNvPicPr>
            <a:picLocks noChangeAspect="1" noChangeArrowheads="1"/>
          </p:cNvPicPr>
          <p:nvPr/>
        </p:nvPicPr>
        <p:blipFill>
          <a:blip r:embed="rId2" cstate="print"/>
          <a:srcRect l="1666" t="4506" r="3334" b="44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95536" y="4869160"/>
            <a:ext cx="8568952" cy="1800200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Hediyeler sevginin görsel sembolleridir. </a:t>
            </a:r>
          </a:p>
          <a:p>
            <a:pPr algn="just"/>
            <a:r>
              <a:rPr lang="tr-TR" dirty="0" smtClean="0">
                <a:solidFill>
                  <a:schemeClr val="bg1"/>
                </a:solidFill>
              </a:rPr>
              <a:t>Armağan almak eşinizin birincil sevgi diliyse aldığınız herhangi bir şey onu mutlu edecektir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tr-TR" dirty="0" smtClean="0">
                <a:solidFill>
                  <a:schemeClr val="bg1"/>
                </a:solidFill>
              </a:rPr>
              <a:t>Sık ya da pahalı olmak zorunda değil, parasal değeri olmasa da sevginizi ifade etmesi bakımından önemlidir! </a:t>
            </a:r>
            <a:endParaRPr lang="tr-T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004048" y="404664"/>
            <a:ext cx="3816424" cy="61206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Kendinizi Armağan Etmek</a:t>
            </a:r>
            <a:endParaRPr lang="tr-TR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" descr="1278760904_48d1d4730d.jpg                                      00179AC9Macintosh HD                   B74677A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5040560" cy="690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HİZMET DAVRANIŞLARI</a:t>
            </a:r>
            <a:endParaRPr lang="tr-TR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79512" y="908720"/>
            <a:ext cx="9637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600" dirty="0" smtClean="0">
                <a:solidFill>
                  <a:srgbClr val="FF0000"/>
                </a:solidFill>
              </a:rPr>
              <a:t>4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5137720" y="1481328"/>
            <a:ext cx="4042792" cy="4525963"/>
          </a:xfrm>
        </p:spPr>
        <p:txBody>
          <a:bodyPr/>
          <a:lstStyle/>
          <a:p>
            <a:pPr algn="just">
              <a:buNone/>
            </a:pPr>
            <a:r>
              <a:rPr lang="tr-TR" dirty="0" smtClean="0"/>
              <a:t>	Farklı dillerde konuşmak iyi bir iletişime engel olur.</a:t>
            </a:r>
            <a:endParaRPr lang="tr-TR" dirty="0"/>
          </a:p>
        </p:txBody>
      </p:sp>
      <p:pic>
        <p:nvPicPr>
          <p:cNvPr id="4" name="Picture 2" descr="1747364997_751acc2df9.jpg                                      00179AC9Macintosh HD                   B74677A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8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2726252796_9b7384cff5_b.jpg                                    00179AC9Macintosh HD                   B74677A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Eşinizin yapmanızdan hoşlandığı şeyleri yapmaktır. Ona hizmet ederek onu memnun etmeye, onun için bir şeyler yaparak ona sevginizi ifade etmeye çabalarsınız. </a:t>
            </a:r>
          </a:p>
          <a:p>
            <a:pPr algn="just"/>
            <a:r>
              <a:rPr lang="tr-TR" dirty="0" smtClean="0"/>
              <a:t>Yemek pişirmek, masayı hazırlamak, bulaşıkları yıkamak, evi süpürmek</a:t>
            </a:r>
          </a:p>
          <a:p>
            <a:pPr algn="just"/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HİZMET DAVRANIŞLARI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93612220_caa6e40514.jpg                                        00179AC9Macintosh HD                   B74677AA:"/>
          <p:cNvPicPr>
            <a:picLocks noChangeAspect="1" noChangeArrowheads="1"/>
          </p:cNvPicPr>
          <p:nvPr/>
        </p:nvPicPr>
        <p:blipFill>
          <a:blip r:embed="rId2" cstate="print"/>
          <a:srcRect t="15555" b="4445"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2113683_cf45c4f51a.jpg                                        00179AC9Macintosh HD                   B74677A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"/>
            <a:ext cx="44999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FİZİKSEL TEMAS</a:t>
            </a:r>
            <a:endParaRPr lang="tr-TR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79512" y="908720"/>
            <a:ext cx="9637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600" dirty="0" smtClean="0">
                <a:solidFill>
                  <a:srgbClr val="FF0000"/>
                </a:solidFill>
              </a:rPr>
              <a:t>5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2780148585_22f295dea8.jpg                                      00179AC9Macintosh HD                   B74677A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Fiziksel temas, evlilikteki sevgiyi iletmek için güçlü bir araçtır. </a:t>
            </a:r>
          </a:p>
          <a:p>
            <a:pPr algn="just"/>
            <a:r>
              <a:rPr lang="tr-TR" b="1" dirty="0" smtClean="0"/>
              <a:t>El ele tutuşma</a:t>
            </a:r>
            <a:r>
              <a:rPr lang="tr-TR" dirty="0" smtClean="0"/>
              <a:t>, </a:t>
            </a:r>
            <a:r>
              <a:rPr lang="tr-TR" b="1" dirty="0" smtClean="0"/>
              <a:t>öpüşme</a:t>
            </a:r>
            <a:r>
              <a:rPr lang="tr-TR" dirty="0" smtClean="0"/>
              <a:t>, </a:t>
            </a:r>
            <a:r>
              <a:rPr lang="tr-TR" b="1" dirty="0" smtClean="0"/>
              <a:t>sarılma</a:t>
            </a:r>
            <a:r>
              <a:rPr lang="tr-TR" dirty="0" smtClean="0"/>
              <a:t> ve </a:t>
            </a:r>
            <a:r>
              <a:rPr lang="tr-TR" b="1" dirty="0" smtClean="0"/>
              <a:t>cinsel ilişki</a:t>
            </a:r>
            <a:r>
              <a:rPr lang="tr-TR" dirty="0" smtClean="0"/>
              <a:t> gibi</a:t>
            </a:r>
          </a:p>
          <a:p>
            <a:pPr algn="just"/>
            <a:r>
              <a:rPr lang="tr-TR" dirty="0" smtClean="0"/>
              <a:t>Birincil sevgi dili Fiziksel Temas olan biri için bu, </a:t>
            </a:r>
            <a:r>
              <a:rPr lang="tr-TR" b="1" dirty="0" smtClean="0"/>
              <a:t>“Seni seviyorum”</a:t>
            </a:r>
            <a:r>
              <a:rPr lang="tr-TR" dirty="0" smtClean="0"/>
              <a:t> ya da </a:t>
            </a:r>
            <a:r>
              <a:rPr lang="tr-TR" b="1" dirty="0" smtClean="0"/>
              <a:t>“Senden nefret ediyorum”</a:t>
            </a:r>
            <a:r>
              <a:rPr lang="tr-TR" dirty="0" smtClean="0"/>
              <a:t> sözlerinden </a:t>
            </a:r>
            <a:r>
              <a:rPr lang="tr-TR" u="sng" dirty="0" smtClean="0"/>
              <a:t>daha etkili olacaktır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FİZİKSEL TEMAS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77262500_4dc5679293-1.jpg                                    00179AC9Macintosh HD                   B74677A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SEVGİYLE KALIN… </a:t>
            </a:r>
            <a:endParaRPr lang="tr-TR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50202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AİLENİZDE SEVGİNİZİ NASIL İFADE EDERSİNİZ?</a:t>
            </a:r>
            <a:endParaRPr lang="tr-TR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278649026_2bba6acbf5.jpg                                       00179AC9Macintosh HD                   B74677A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4327"/>
            <a:ext cx="9144000" cy="687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Eşimizle Etkili Bir İletişim Kurmak İstiyorsak Onun </a:t>
            </a:r>
            <a:r>
              <a:rPr lang="tr-T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SEVGİ </a:t>
            </a:r>
            <a:r>
              <a:rPr lang="tr-T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DİLİNİ 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Öğrenmeliyiz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65898486_d99ff8f34c_m-1.jpg                                   00179AC9Macintosh HD                   B74677A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6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SEVGİ DİLLERİ</a:t>
            </a:r>
            <a:endParaRPr lang="tr-TR" sz="6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ONAY SÖZLERİ</a:t>
            </a:r>
            <a:endParaRPr lang="tr-TR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79512" y="908720"/>
            <a:ext cx="9637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139956943_a8677af17b-1.jpg                                    00179AC9Macintosh HD                   B74677A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-27383"/>
            <a:ext cx="8229600" cy="2808312"/>
          </a:xfrm>
        </p:spPr>
        <p:txBody>
          <a:bodyPr/>
          <a:lstStyle/>
          <a:p>
            <a:pPr algn="ctr">
              <a:buNone/>
            </a:pPr>
            <a:r>
              <a:rPr lang="tr-TR" dirty="0" smtClean="0">
                <a:solidFill>
                  <a:schemeClr val="accent1"/>
                </a:solidFill>
              </a:rPr>
              <a:t>Sözü bilen kişinin, yüzünü ak ede bir söz</a:t>
            </a:r>
          </a:p>
          <a:p>
            <a:pPr algn="ctr">
              <a:buNone/>
            </a:pPr>
            <a:r>
              <a:rPr lang="tr-TR" dirty="0" smtClean="0">
                <a:solidFill>
                  <a:schemeClr val="accent1"/>
                </a:solidFill>
              </a:rPr>
              <a:t>Sözü pişirip diyenin işini sağ ede bir söz</a:t>
            </a:r>
          </a:p>
          <a:p>
            <a:pPr algn="ctr">
              <a:buNone/>
            </a:pPr>
            <a:r>
              <a:rPr lang="tr-TR" dirty="0" smtClean="0">
                <a:solidFill>
                  <a:schemeClr val="accent1"/>
                </a:solidFill>
              </a:rPr>
              <a:t>Söz ola kese savaşı, Söz ola kestire başı</a:t>
            </a:r>
          </a:p>
          <a:p>
            <a:pPr algn="ctr">
              <a:buNone/>
            </a:pPr>
            <a:r>
              <a:rPr lang="tr-TR" dirty="0" smtClean="0">
                <a:solidFill>
                  <a:schemeClr val="accent1"/>
                </a:solidFill>
              </a:rPr>
              <a:t>Söz ola </a:t>
            </a:r>
            <a:r>
              <a:rPr lang="tr-TR" dirty="0" err="1" smtClean="0">
                <a:solidFill>
                  <a:schemeClr val="accent1"/>
                </a:solidFill>
              </a:rPr>
              <a:t>ağulu</a:t>
            </a:r>
            <a:r>
              <a:rPr lang="tr-TR" dirty="0" smtClean="0">
                <a:solidFill>
                  <a:schemeClr val="accent1"/>
                </a:solidFill>
              </a:rPr>
              <a:t> aşı, Yağ ile bal ede bir söz… </a:t>
            </a:r>
          </a:p>
          <a:p>
            <a:pPr algn="r">
              <a:buNone/>
            </a:pPr>
            <a:r>
              <a:rPr lang="tr-TR" b="1" i="1" dirty="0" smtClean="0">
                <a:solidFill>
                  <a:schemeClr val="accent1"/>
                </a:solidFill>
              </a:rPr>
              <a:t>Yunus Emre</a:t>
            </a:r>
            <a:endParaRPr lang="tr-TR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b="1" dirty="0" smtClean="0"/>
              <a:t>Sözel iltifatlar</a:t>
            </a:r>
            <a:r>
              <a:rPr lang="tr-TR" dirty="0" smtClean="0"/>
              <a:t>, şikayet içeren sözlerden daha iyi motive eder. </a:t>
            </a:r>
          </a:p>
          <a:p>
            <a:pPr algn="just"/>
            <a:r>
              <a:rPr lang="tr-TR" dirty="0" smtClean="0"/>
              <a:t>Taleplerden çok </a:t>
            </a:r>
            <a:r>
              <a:rPr lang="tr-TR" b="1" dirty="0" smtClean="0"/>
              <a:t>iltifatlar</a:t>
            </a:r>
            <a:r>
              <a:rPr lang="tr-TR" dirty="0" smtClean="0"/>
              <a:t>, </a:t>
            </a:r>
            <a:r>
              <a:rPr lang="tr-TR" b="1" dirty="0" smtClean="0"/>
              <a:t>cesaret verici sözler </a:t>
            </a:r>
            <a:r>
              <a:rPr lang="tr-TR" dirty="0" smtClean="0"/>
              <a:t>ve </a:t>
            </a:r>
            <a:r>
              <a:rPr lang="tr-TR" b="1" dirty="0" smtClean="0"/>
              <a:t>ricalar</a:t>
            </a:r>
            <a:r>
              <a:rPr lang="tr-TR" dirty="0" smtClean="0"/>
              <a:t> eşinizin öz değerini onaylar, onunla aranızda bir yakınlık yaratır, yaraları tamir eder ve diğer yarınızın potansiyelini ortaya çıkarır. 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ONAY SÖZLERİ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</TotalTime>
  <Words>386</Words>
  <Application>Microsoft Office PowerPoint</Application>
  <PresentationFormat>Ekran Gösterisi (4:3)</PresentationFormat>
  <Paragraphs>53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Kalabalık</vt:lpstr>
      <vt:lpstr>BEŞ SEVGİ DİLİ</vt:lpstr>
      <vt:lpstr>Slayt 2</vt:lpstr>
      <vt:lpstr>AİLENİZDE SEVGİNİZİ NASIL İFADE EDERSİNİZ?</vt:lpstr>
      <vt:lpstr>Slayt 4</vt:lpstr>
      <vt:lpstr>Eşimizle Etkili Bir İletişim Kurmak İstiyorsak Onun SEVGİ DİLİNİ Öğrenmeliyiz</vt:lpstr>
      <vt:lpstr>SEVGİ DİLLERİ</vt:lpstr>
      <vt:lpstr>ONAY SÖZLERİ</vt:lpstr>
      <vt:lpstr>Slayt 8</vt:lpstr>
      <vt:lpstr>ONAY SÖZLERİ</vt:lpstr>
      <vt:lpstr>ONAY SÖZLERİ</vt:lpstr>
      <vt:lpstr>NİTELİKLİ BERABERLİK</vt:lpstr>
      <vt:lpstr>Slayt 12</vt:lpstr>
      <vt:lpstr>NİTELİKLİ BERABERLİK</vt:lpstr>
      <vt:lpstr>NİTELİKLİ BERABERLİK</vt:lpstr>
      <vt:lpstr>ARMAĞAN ALMA</vt:lpstr>
      <vt:lpstr>Slayt 16</vt:lpstr>
      <vt:lpstr>Slayt 17</vt:lpstr>
      <vt:lpstr>Kendinizi Armağan Etmek</vt:lpstr>
      <vt:lpstr>HİZMET DAVRANIŞLARI</vt:lpstr>
      <vt:lpstr>Slayt 20</vt:lpstr>
      <vt:lpstr>HİZMET DAVRANIŞLARI</vt:lpstr>
      <vt:lpstr>Slayt 22</vt:lpstr>
      <vt:lpstr>FİZİKSEL TEMAS</vt:lpstr>
      <vt:lpstr>Slayt 24</vt:lpstr>
      <vt:lpstr>FİZİKSEL TEMAS</vt:lpstr>
      <vt:lpstr>SEVGİYLE KALIN…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BEŞ SEVGİ DİLİ</dc:title>
  <dc:creator>Esin</dc:creator>
  <cp:lastModifiedBy>Esin</cp:lastModifiedBy>
  <cp:revision>19</cp:revision>
  <dcterms:created xsi:type="dcterms:W3CDTF">2013-04-05T06:48:47Z</dcterms:created>
  <dcterms:modified xsi:type="dcterms:W3CDTF">2013-04-05T09:44:21Z</dcterms:modified>
</cp:coreProperties>
</file>